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sv-SE"/>
              <a:t>Klicka här för att ändra format</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om du vill redigera mall för underrubrikformat</a:t>
            </a:r>
            <a:endParaRPr lang="en-US" dirty="0"/>
          </a:p>
        </p:txBody>
      </p:sp>
      <p:sp>
        <p:nvSpPr>
          <p:cNvPr id="4" name="Date Placeholder 3"/>
          <p:cNvSpPr>
            <a:spLocks noGrp="1"/>
          </p:cNvSpPr>
          <p:nvPr>
            <p:ph type="dt" sz="half" idx="10"/>
          </p:nvPr>
        </p:nvSpPr>
        <p:spPr/>
        <p:txBody>
          <a:bodyPr/>
          <a:lstStyle/>
          <a:p>
            <a:fld id="{101E1C8C-56D9-42D0-BA40-E0548AD91CFE}" type="datetimeFigureOut">
              <a:rPr lang="sv-SE" smtClean="0"/>
              <a:t>2018-02-13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117027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101E1C8C-56D9-42D0-BA40-E0548AD91CFE}" type="datetimeFigureOut">
              <a:rPr lang="sv-SE" smtClean="0"/>
              <a:t>2018-02-13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1062844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sv-SE"/>
              <a:t>Klicka här för att ändra format</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101E1C8C-56D9-42D0-BA40-E0548AD91CFE}" type="datetimeFigureOut">
              <a:rPr lang="sv-SE" smtClean="0"/>
              <a:t>2018-02-13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1270864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46663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sv-SE"/>
              <a:t>Klicka här för att ändra format</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101E1C8C-56D9-42D0-BA40-E0548AD91CFE}" type="datetimeFigureOut">
              <a:rPr lang="sv-SE" smtClean="0"/>
              <a:t>2018-02-13</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604780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101E1C8C-56D9-42D0-BA40-E0548AD91CFE}" type="datetimeFigureOut">
              <a:rPr lang="sv-SE" smtClean="0"/>
              <a:t>2018-02-13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1589895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E1C8C-56D9-42D0-BA40-E0548AD91CFE}" type="datetimeFigureOut">
              <a:rPr lang="sv-SE" smtClean="0"/>
              <a:t>2018-02-13</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1852672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sv-SE"/>
              <a:t>Klicka här för att ändra format</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4263182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44630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046739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sv-SE"/>
              <a:t>Klicka här för att ändra format</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18680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sv-SE"/>
              <a:t>Klicka här för att ändra format</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72309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sv-SE"/>
              <a:t>Klicka här för att ändra format</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fld id="{101E1C8C-56D9-42D0-BA40-E0548AD91CFE}" type="datetimeFigureOut">
              <a:rPr lang="sv-SE" smtClean="0"/>
              <a:t>2018-02-13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3103966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sv-SE"/>
              <a:t>Klicka här för att ändra format</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p:txBody>
          <a:bodyPr/>
          <a:lstStyle/>
          <a:p>
            <a:fld id="{101E1C8C-56D9-42D0-BA40-E0548AD91CFE}" type="datetimeFigureOut">
              <a:rPr lang="sv-SE" smtClean="0"/>
              <a:t>2018-02-13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652329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sv-SE"/>
              <a:t>Klicka här för att ändra format</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3" name="Date Placeholder 2"/>
          <p:cNvSpPr>
            <a:spLocks noGrp="1"/>
          </p:cNvSpPr>
          <p:nvPr>
            <p:ph type="dt" sz="half" idx="10"/>
          </p:nvPr>
        </p:nvSpPr>
        <p:spPr/>
        <p:txBody>
          <a:bodyPr/>
          <a:lstStyle/>
          <a:p>
            <a:fld id="{101E1C8C-56D9-42D0-BA40-E0548AD91CFE}" type="datetimeFigureOut">
              <a:rPr lang="sv-SE" smtClean="0"/>
              <a:t>2018-02-13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426432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101E1C8C-56D9-42D0-BA40-E0548AD91CFE}" type="datetimeFigureOut">
              <a:rPr lang="sv-SE" smtClean="0"/>
              <a:t>2018-02-13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087865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sv-SE"/>
              <a:t>Klicka här för att ändra format</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101E1C8C-56D9-42D0-BA40-E0548AD91CFE}" type="datetimeFigureOut">
              <a:rPr lang="sv-SE" smtClean="0"/>
              <a:t>2018-02-13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6E09B80-2FCA-458B-AFA4-000E45044E78}" type="slidenum">
              <a:rPr lang="sv-SE" smtClean="0"/>
              <a:t>‹#›</a:t>
            </a:fld>
            <a:endParaRPr lang="sv-SE"/>
          </a:p>
        </p:txBody>
      </p:sp>
    </p:spTree>
    <p:extLst>
      <p:ext uri="{BB962C8B-B14F-4D97-AF65-F5344CB8AC3E}">
        <p14:creationId xmlns:p14="http://schemas.microsoft.com/office/powerpoint/2010/main" val="2207815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sv-SE"/>
              <a:t>Klicka här för att ändra format</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101E1C8C-56D9-42D0-BA40-E0548AD91CFE}" type="datetimeFigureOut">
              <a:rPr lang="sv-SE" smtClean="0"/>
              <a:t>2018-02-13</a:t>
            </a:fld>
            <a:endParaRPr lang="sv-SE"/>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sv-SE"/>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A6E09B80-2FCA-458B-AFA4-000E45044E78}" type="slidenum">
              <a:rPr lang="sv-SE" smtClean="0"/>
              <a:t>‹#›</a:t>
            </a:fld>
            <a:endParaRPr lang="sv-SE"/>
          </a:p>
        </p:txBody>
      </p:sp>
    </p:spTree>
    <p:extLst>
      <p:ext uri="{BB962C8B-B14F-4D97-AF65-F5344CB8AC3E}">
        <p14:creationId xmlns:p14="http://schemas.microsoft.com/office/powerpoint/2010/main" val="2744496507"/>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391957" y="2168346"/>
            <a:ext cx="9440034" cy="1828801"/>
          </a:xfrm>
        </p:spPr>
        <p:txBody>
          <a:bodyPr/>
          <a:lstStyle/>
          <a:p>
            <a:r>
              <a:rPr lang="sv-SE" dirty="0"/>
              <a:t>Sachsenhausen</a:t>
            </a:r>
          </a:p>
        </p:txBody>
      </p:sp>
      <p:pic>
        <p:nvPicPr>
          <p:cNvPr id="5" name="Bildobjekt 4"/>
          <p:cNvPicPr>
            <a:picLocks noChangeAspect="1"/>
          </p:cNvPicPr>
          <p:nvPr/>
        </p:nvPicPr>
        <p:blipFill>
          <a:blip r:embed="rId2"/>
          <a:stretch>
            <a:fillRect/>
          </a:stretch>
        </p:blipFill>
        <p:spPr>
          <a:xfrm>
            <a:off x="446621" y="280317"/>
            <a:ext cx="3611525" cy="2329736"/>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3219" y="4593265"/>
            <a:ext cx="3335833" cy="1876406"/>
          </a:xfrm>
          <a:prstGeom prst="rect">
            <a:avLst/>
          </a:prstGeom>
        </p:spPr>
      </p:pic>
      <p:pic>
        <p:nvPicPr>
          <p:cNvPr id="8" name="Bildobjekt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172" y="280317"/>
            <a:ext cx="2115880" cy="3847055"/>
          </a:xfrm>
          <a:prstGeom prst="rect">
            <a:avLst/>
          </a:prstGeom>
        </p:spPr>
      </p:pic>
      <p:pic>
        <p:nvPicPr>
          <p:cNvPr id="10" name="Bildobjekt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621" y="4485822"/>
            <a:ext cx="3611525" cy="2031483"/>
          </a:xfrm>
          <a:prstGeom prst="rect">
            <a:avLst/>
          </a:prstGeom>
        </p:spPr>
      </p:pic>
    </p:spTree>
    <p:extLst>
      <p:ext uri="{BB962C8B-B14F-4D97-AF65-F5344CB8AC3E}">
        <p14:creationId xmlns:p14="http://schemas.microsoft.com/office/powerpoint/2010/main" val="3823496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Vad var Sachsenhausen?</a:t>
            </a:r>
          </a:p>
        </p:txBody>
      </p:sp>
      <p:sp>
        <p:nvSpPr>
          <p:cNvPr id="3" name="Platshållare för innehåll 2"/>
          <p:cNvSpPr>
            <a:spLocks noGrp="1"/>
          </p:cNvSpPr>
          <p:nvPr>
            <p:ph idx="1"/>
          </p:nvPr>
        </p:nvSpPr>
        <p:spPr/>
        <p:txBody>
          <a:bodyPr>
            <a:normAutofit fontScale="92500" lnSpcReduction="10000"/>
          </a:bodyPr>
          <a:lstStyle/>
          <a:p>
            <a:endParaRPr lang="sv-SE" dirty="0"/>
          </a:p>
          <a:p>
            <a:r>
              <a:rPr lang="sv-SE" dirty="0"/>
              <a:t>Koncentrationsläger 1936-1945. </a:t>
            </a:r>
          </a:p>
          <a:p>
            <a:endParaRPr lang="sv-SE" dirty="0"/>
          </a:p>
          <a:p>
            <a:r>
              <a:rPr lang="sv-SE" dirty="0"/>
              <a:t>Ca 3 mil norr om Berlin. </a:t>
            </a:r>
          </a:p>
          <a:p>
            <a:endParaRPr lang="sv-SE" dirty="0"/>
          </a:p>
          <a:p>
            <a:r>
              <a:rPr lang="sv-SE" dirty="0"/>
              <a:t>Tänkt som ett ställe att placera fångar på. </a:t>
            </a:r>
          </a:p>
          <a:p>
            <a:endParaRPr lang="sv-SE" dirty="0"/>
          </a:p>
          <a:p>
            <a:r>
              <a:rPr lang="sv-SE" dirty="0"/>
              <a:t>Politiska fångar, kriminella, judar, homosexuella, romer, med flera. </a:t>
            </a:r>
          </a:p>
          <a:p>
            <a:endParaRPr lang="sv-SE" dirty="0"/>
          </a:p>
          <a:p>
            <a:r>
              <a:rPr lang="sv-SE" dirty="0"/>
              <a:t>ca 200 000 personer fördes till Sachsenhausen. </a:t>
            </a:r>
          </a:p>
        </p:txBody>
      </p:sp>
    </p:spTree>
    <p:extLst>
      <p:ext uri="{BB962C8B-B14F-4D97-AF65-F5344CB8AC3E}">
        <p14:creationId xmlns:p14="http://schemas.microsoft.com/office/powerpoint/2010/main" val="101336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Vad var Sachsenhausen?</a:t>
            </a:r>
          </a:p>
        </p:txBody>
      </p:sp>
      <p:sp>
        <p:nvSpPr>
          <p:cNvPr id="3" name="Platshållare för innehåll 2"/>
          <p:cNvSpPr>
            <a:spLocks noGrp="1"/>
          </p:cNvSpPr>
          <p:nvPr>
            <p:ph idx="1"/>
          </p:nvPr>
        </p:nvSpPr>
        <p:spPr/>
        <p:txBody>
          <a:bodyPr>
            <a:normAutofit fontScale="92500" lnSpcReduction="10000"/>
          </a:bodyPr>
          <a:lstStyle/>
          <a:p>
            <a:endParaRPr lang="sv-SE" dirty="0"/>
          </a:p>
          <a:p>
            <a:r>
              <a:rPr lang="sv-SE" dirty="0"/>
              <a:t>1943 gaskammare installeras. </a:t>
            </a:r>
          </a:p>
          <a:p>
            <a:endParaRPr lang="sv-SE" dirty="0"/>
          </a:p>
          <a:p>
            <a:r>
              <a:rPr lang="sv-SE" dirty="0"/>
              <a:t>Medicinska experiment. </a:t>
            </a:r>
          </a:p>
          <a:p>
            <a:endParaRPr lang="sv-SE" dirty="0"/>
          </a:p>
          <a:p>
            <a:r>
              <a:rPr lang="sv-SE" dirty="0"/>
              <a:t>Tvingades till hårt arbete. </a:t>
            </a:r>
          </a:p>
          <a:p>
            <a:endParaRPr lang="sv-SE" dirty="0"/>
          </a:p>
          <a:p>
            <a:r>
              <a:rPr lang="sv-SE" dirty="0"/>
              <a:t>Byggt för 10 000 fångar. </a:t>
            </a:r>
          </a:p>
          <a:p>
            <a:endParaRPr lang="sv-SE" dirty="0"/>
          </a:p>
          <a:p>
            <a:r>
              <a:rPr lang="sv-SE" dirty="0"/>
              <a:t>Befriades av Röda armén 22 april 1945.</a:t>
            </a:r>
          </a:p>
        </p:txBody>
      </p:sp>
    </p:spTree>
    <p:extLst>
      <p:ext uri="{BB962C8B-B14F-4D97-AF65-F5344CB8AC3E}">
        <p14:creationId xmlns:p14="http://schemas.microsoft.com/office/powerpoint/2010/main" val="58438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Sachsenhausen efter 1945</a:t>
            </a:r>
          </a:p>
        </p:txBody>
      </p:sp>
      <p:sp>
        <p:nvSpPr>
          <p:cNvPr id="3" name="Platshållare för innehåll 2"/>
          <p:cNvSpPr>
            <a:spLocks noGrp="1"/>
          </p:cNvSpPr>
          <p:nvPr>
            <p:ph idx="1"/>
          </p:nvPr>
        </p:nvSpPr>
        <p:spPr/>
        <p:txBody>
          <a:bodyPr/>
          <a:lstStyle/>
          <a:p>
            <a:endParaRPr lang="sv-SE" dirty="0"/>
          </a:p>
          <a:p>
            <a:endParaRPr lang="sv-SE" dirty="0"/>
          </a:p>
          <a:p>
            <a:r>
              <a:rPr lang="sv-SE" dirty="0"/>
              <a:t>1945-1950 Övertogs av den Sovjetiska ockupationsmakten.</a:t>
            </a:r>
          </a:p>
          <a:p>
            <a:endParaRPr lang="sv-SE" dirty="0"/>
          </a:p>
          <a:p>
            <a:r>
              <a:rPr lang="sv-SE" dirty="0"/>
              <a:t>Fungerade som interneringsläger (läger för frihetsberövade) för främst nazistsympatisörer och motståndare till östtyska kommunistpartiet. </a:t>
            </a:r>
          </a:p>
          <a:p>
            <a:endParaRPr lang="sv-SE" dirty="0"/>
          </a:p>
          <a:p>
            <a:r>
              <a:rPr lang="sv-SE" dirty="0"/>
              <a:t>Svält och sjukdom orsakade många dödsfall.</a:t>
            </a:r>
          </a:p>
        </p:txBody>
      </p:sp>
    </p:spTree>
    <p:extLst>
      <p:ext uri="{BB962C8B-B14F-4D97-AF65-F5344CB8AC3E}">
        <p14:creationId xmlns:p14="http://schemas.microsoft.com/office/powerpoint/2010/main" val="34936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Ingången till fånglägret</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3027" y="1731963"/>
            <a:ext cx="7216421" cy="4059237"/>
          </a:xfrm>
        </p:spPr>
      </p:pic>
    </p:spTree>
    <p:extLst>
      <p:ext uri="{BB962C8B-B14F-4D97-AF65-F5344CB8AC3E}">
        <p14:creationId xmlns:p14="http://schemas.microsoft.com/office/powerpoint/2010/main" val="4131208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Ingången till fånglägret. ”Tower A”</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3027" y="1731963"/>
            <a:ext cx="7216421" cy="4059237"/>
          </a:xfrm>
        </p:spPr>
      </p:pic>
    </p:spTree>
    <p:extLst>
      <p:ext uri="{BB962C8B-B14F-4D97-AF65-F5344CB8AC3E}">
        <p14:creationId xmlns:p14="http://schemas.microsoft.com/office/powerpoint/2010/main" val="2999601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609600"/>
            <a:ext cx="10429357" cy="1236548"/>
          </a:xfrm>
        </p:spPr>
        <p:txBody>
          <a:bodyPr>
            <a:normAutofit/>
          </a:bodyPr>
          <a:lstStyle/>
          <a:p>
            <a:r>
              <a:rPr lang="sv-SE" sz="3100" dirty="0"/>
              <a:t>1) Karta över delar av området </a:t>
            </a:r>
            <a:br>
              <a:rPr lang="sv-SE" sz="3100" dirty="0"/>
            </a:br>
            <a:r>
              <a:rPr lang="sv-SE" sz="1300" b="1" dirty="0"/>
              <a:t>(Röda ringen markerar den vita byggnaden ni ser på bild 2)</a:t>
            </a:r>
            <a:br>
              <a:rPr lang="sv-SE" dirty="0"/>
            </a:br>
            <a:r>
              <a:rPr lang="sv-SE" sz="3100" dirty="0"/>
              <a:t>2) Insidan från fånglägret</a:t>
            </a:r>
          </a:p>
        </p:txBody>
      </p:sp>
      <p:pic>
        <p:nvPicPr>
          <p:cNvPr id="10" name="Bildobjekt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9525" y="2255058"/>
            <a:ext cx="7976782" cy="4486940"/>
          </a:xfrm>
          <a:prstGeom prst="rect">
            <a:avLst/>
          </a:prstGeom>
        </p:spPr>
      </p:pic>
      <p:pic>
        <p:nvPicPr>
          <p:cNvPr id="13" name="Bildobjekt 12"/>
          <p:cNvPicPr>
            <a:picLocks noChangeAspect="1"/>
          </p:cNvPicPr>
          <p:nvPr/>
        </p:nvPicPr>
        <p:blipFill>
          <a:blip r:embed="rId3"/>
          <a:stretch>
            <a:fillRect/>
          </a:stretch>
        </p:blipFill>
        <p:spPr>
          <a:xfrm>
            <a:off x="838200" y="1846148"/>
            <a:ext cx="3181350" cy="4895850"/>
          </a:xfrm>
          <a:prstGeom prst="rect">
            <a:avLst/>
          </a:prstGeom>
        </p:spPr>
      </p:pic>
    </p:spTree>
    <p:extLst>
      <p:ext uri="{BB962C8B-B14F-4D97-AF65-F5344CB8AC3E}">
        <p14:creationId xmlns:p14="http://schemas.microsoft.com/office/powerpoint/2010/main" val="1041864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683892"/>
            <a:ext cx="9460022" cy="970450"/>
          </a:xfrm>
        </p:spPr>
        <p:txBody>
          <a:bodyPr/>
          <a:lstStyle/>
          <a:p>
            <a:r>
              <a:rPr lang="sv-SE" dirty="0"/>
              <a:t>Insidan av fånglägret</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36258"/>
            <a:ext cx="7735712" cy="4351338"/>
          </a:xfrm>
        </p:spPr>
      </p:pic>
      <p:sp>
        <p:nvSpPr>
          <p:cNvPr id="4" name="textruta 3"/>
          <p:cNvSpPr txBox="1"/>
          <p:nvPr/>
        </p:nvSpPr>
        <p:spPr>
          <a:xfrm>
            <a:off x="8952613" y="1032267"/>
            <a:ext cx="3115340" cy="1477328"/>
          </a:xfrm>
          <a:prstGeom prst="rect">
            <a:avLst/>
          </a:prstGeom>
          <a:noFill/>
        </p:spPr>
        <p:txBody>
          <a:bodyPr wrap="square" rtlCol="0">
            <a:spAutoFit/>
          </a:bodyPr>
          <a:lstStyle/>
          <a:p>
            <a:r>
              <a:rPr lang="sv-SE" dirty="0"/>
              <a:t>På bilden ser vi en liten del av fånglägrets insida.</a:t>
            </a:r>
          </a:p>
          <a:p>
            <a:r>
              <a:rPr lang="sv-SE" dirty="0"/>
              <a:t>Barackerna är idag förstörda och grussamlingen på bilderna markerar var dessa stod. </a:t>
            </a:r>
          </a:p>
        </p:txBody>
      </p:sp>
      <p:sp>
        <p:nvSpPr>
          <p:cNvPr id="6" name="textruta 5"/>
          <p:cNvSpPr txBox="1"/>
          <p:nvPr/>
        </p:nvSpPr>
        <p:spPr>
          <a:xfrm>
            <a:off x="9048307" y="3176736"/>
            <a:ext cx="2913321" cy="2308324"/>
          </a:xfrm>
          <a:prstGeom prst="rect">
            <a:avLst/>
          </a:prstGeom>
          <a:noFill/>
        </p:spPr>
        <p:txBody>
          <a:bodyPr wrap="square" rtlCol="0">
            <a:spAutoFit/>
          </a:bodyPr>
          <a:lstStyle/>
          <a:p>
            <a:r>
              <a:rPr lang="sv-SE" dirty="0"/>
              <a:t>Här inne fanns även en skotestarbana.</a:t>
            </a:r>
          </a:p>
          <a:p>
            <a:r>
              <a:rPr lang="sv-SE" dirty="0"/>
              <a:t>Den bestod av olika terräng (marktyper) där fångar, som straff, fick gå i timmar. Syftet var att testa olika lädertypers hållbarhet, åt Tyska skoindustrin. </a:t>
            </a:r>
          </a:p>
        </p:txBody>
      </p:sp>
    </p:spTree>
    <p:extLst>
      <p:ext uri="{BB962C8B-B14F-4D97-AF65-F5344CB8AC3E}">
        <p14:creationId xmlns:p14="http://schemas.microsoft.com/office/powerpoint/2010/main" val="3628550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231245"/>
            <a:ext cx="10353762" cy="970450"/>
          </a:xfrm>
        </p:spPr>
        <p:txBody>
          <a:bodyPr/>
          <a:lstStyle/>
          <a:p>
            <a:r>
              <a:rPr lang="sv-SE" dirty="0"/>
              <a:t>Byggnader utanför fånglägret </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14241"/>
            <a:ext cx="3937328" cy="2214747"/>
          </a:xfr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756580"/>
            <a:ext cx="5392479" cy="3033269"/>
          </a:xfrm>
          <a:prstGeom prst="rect">
            <a:avLst/>
          </a:prstGeom>
        </p:spPr>
      </p:pic>
      <p:pic>
        <p:nvPicPr>
          <p:cNvPr id="9" name="Bildobjekt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3880" y="99311"/>
            <a:ext cx="3105724" cy="5646771"/>
          </a:xfrm>
          <a:prstGeom prst="rect">
            <a:avLst/>
          </a:prstGeom>
        </p:spPr>
      </p:pic>
      <p:sp>
        <p:nvSpPr>
          <p:cNvPr id="10" name="textruta 9"/>
          <p:cNvSpPr txBox="1"/>
          <p:nvPr/>
        </p:nvSpPr>
        <p:spPr>
          <a:xfrm>
            <a:off x="8809584" y="5752265"/>
            <a:ext cx="3434316" cy="1046440"/>
          </a:xfrm>
          <a:prstGeom prst="rect">
            <a:avLst/>
          </a:prstGeom>
          <a:noFill/>
        </p:spPr>
        <p:txBody>
          <a:bodyPr wrap="square" rtlCol="0">
            <a:spAutoFit/>
          </a:bodyPr>
          <a:lstStyle/>
          <a:p>
            <a:r>
              <a:rPr lang="sv-SE" sz="1400" b="1" dirty="0"/>
              <a:t>Bostäder </a:t>
            </a:r>
            <a:r>
              <a:rPr lang="sv-SE" sz="1200" dirty="0"/>
              <a:t>utanför koncentrationslägret. Här bodde familjerna till fångvaktarna. Bostäderna byggdes av fångar på koncentrationslägret. Blev ett ”bostadsområde”. Husen ligger kvar idag och är bebodda av vanliga människor.</a:t>
            </a:r>
          </a:p>
        </p:txBody>
      </p:sp>
      <p:sp>
        <p:nvSpPr>
          <p:cNvPr id="12" name="textruta 11"/>
          <p:cNvSpPr txBox="1"/>
          <p:nvPr/>
        </p:nvSpPr>
        <p:spPr>
          <a:xfrm>
            <a:off x="5205392" y="1690011"/>
            <a:ext cx="1669311" cy="1384995"/>
          </a:xfrm>
          <a:prstGeom prst="rect">
            <a:avLst/>
          </a:prstGeom>
          <a:noFill/>
        </p:spPr>
        <p:txBody>
          <a:bodyPr wrap="square" rtlCol="0">
            <a:spAutoFit/>
          </a:bodyPr>
          <a:lstStyle/>
          <a:p>
            <a:r>
              <a:rPr lang="sv-SE" dirty="0"/>
              <a:t>Då: SS-Läger</a:t>
            </a:r>
          </a:p>
          <a:p>
            <a:r>
              <a:rPr lang="sv-SE" sz="1200" dirty="0"/>
              <a:t>Här tränades och bodde SS-soldaterna. </a:t>
            </a:r>
          </a:p>
          <a:p>
            <a:endParaRPr lang="sv-SE" sz="1200" dirty="0"/>
          </a:p>
          <a:p>
            <a:r>
              <a:rPr lang="sv-SE" dirty="0"/>
              <a:t>Idag: </a:t>
            </a:r>
            <a:r>
              <a:rPr lang="sv-SE" sz="1200" dirty="0"/>
              <a:t>Polishögskolans utbildningslokaler. </a:t>
            </a:r>
          </a:p>
        </p:txBody>
      </p:sp>
      <p:sp>
        <p:nvSpPr>
          <p:cNvPr id="3" name="textruta 2"/>
          <p:cNvSpPr txBox="1"/>
          <p:nvPr/>
        </p:nvSpPr>
        <p:spPr>
          <a:xfrm>
            <a:off x="6251434" y="3784420"/>
            <a:ext cx="2403467" cy="1569660"/>
          </a:xfrm>
          <a:prstGeom prst="rect">
            <a:avLst/>
          </a:prstGeom>
          <a:noFill/>
        </p:spPr>
        <p:txBody>
          <a:bodyPr wrap="square" rtlCol="0">
            <a:spAutoFit/>
          </a:bodyPr>
          <a:lstStyle/>
          <a:p>
            <a:r>
              <a:rPr lang="sv-SE" dirty="0"/>
              <a:t>SS- soldaternas matsal.</a:t>
            </a:r>
          </a:p>
          <a:p>
            <a:r>
              <a:rPr lang="sv-SE" sz="1200" dirty="0"/>
              <a:t>Betjänade av fångar. Attraktivt, enkelt jobb i förhållande till övriga uppgifter som fångarna kunde ha.</a:t>
            </a:r>
          </a:p>
          <a:p>
            <a:endParaRPr lang="sv-SE" sz="1200" dirty="0"/>
          </a:p>
          <a:p>
            <a:r>
              <a:rPr lang="sv-SE" sz="1200" dirty="0"/>
              <a:t>  </a:t>
            </a:r>
          </a:p>
          <a:p>
            <a:endParaRPr lang="sv-SE" dirty="0"/>
          </a:p>
        </p:txBody>
      </p:sp>
    </p:spTree>
    <p:extLst>
      <p:ext uri="{BB962C8B-B14F-4D97-AF65-F5344CB8AC3E}">
        <p14:creationId xmlns:p14="http://schemas.microsoft.com/office/powerpoint/2010/main" val="1157130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20631" y="127591"/>
            <a:ext cx="10226749" cy="1137795"/>
          </a:xfrm>
        </p:spPr>
        <p:txBody>
          <a:bodyPr/>
          <a:lstStyle/>
          <a:p>
            <a:r>
              <a:rPr lang="sv-SE" dirty="0"/>
              <a:t>Bevakning</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768" y="1023812"/>
            <a:ext cx="2393235" cy="4351338"/>
          </a:xfr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319" y="212651"/>
            <a:ext cx="2839374" cy="5162499"/>
          </a:xfrm>
          <a:prstGeom prst="rect">
            <a:avLst/>
          </a:prstGeom>
        </p:spPr>
      </p:pic>
      <p:pic>
        <p:nvPicPr>
          <p:cNvPr id="9" name="Bildobjekt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9361" y="212652"/>
            <a:ext cx="2839374" cy="5162498"/>
          </a:xfrm>
          <a:prstGeom prst="rect">
            <a:avLst/>
          </a:prstGeom>
        </p:spPr>
      </p:pic>
      <p:sp>
        <p:nvSpPr>
          <p:cNvPr id="3" name="textruta 2"/>
          <p:cNvSpPr txBox="1"/>
          <p:nvPr/>
        </p:nvSpPr>
        <p:spPr>
          <a:xfrm>
            <a:off x="420631" y="5375150"/>
            <a:ext cx="6073418" cy="1169551"/>
          </a:xfrm>
          <a:prstGeom prst="rect">
            <a:avLst/>
          </a:prstGeom>
          <a:noFill/>
        </p:spPr>
        <p:txBody>
          <a:bodyPr wrap="square" rtlCol="0">
            <a:spAutoFit/>
          </a:bodyPr>
          <a:lstStyle/>
          <a:p>
            <a:r>
              <a:rPr lang="sv-SE" sz="1400" dirty="0"/>
              <a:t>Förutom flera vakttorn (som ni ser på bilderna) hade lägret taggtråd, ett elektriskt stängsel och en hög mur. Tog du dig mot förmodan förbi dessa hinder, väntade ett stort område med byggnader och soldater på andra sidan. Tog du dig även förbi dessa, väntade en okänd miljö. Du var dessutom klädd i fångkläder och försvagad psykiskt och fysiskt. </a:t>
            </a:r>
          </a:p>
        </p:txBody>
      </p:sp>
    </p:spTree>
    <p:extLst>
      <p:ext uri="{BB962C8B-B14F-4D97-AF65-F5344CB8AC3E}">
        <p14:creationId xmlns:p14="http://schemas.microsoft.com/office/powerpoint/2010/main" val="2127855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Patologibyggnad (medicinsk forskning)</a:t>
            </a:r>
          </a:p>
        </p:txBody>
      </p:sp>
      <p:pic>
        <p:nvPicPr>
          <p:cNvPr id="10" name="Platshållare för innehåll 9"/>
          <p:cNvPicPr>
            <a:picLocks noGrp="1" noChangeAspect="1"/>
          </p:cNvPicPr>
          <p:nvPr>
            <p:ph idx="1"/>
          </p:nvPr>
        </p:nvPicPr>
        <p:blipFill>
          <a:blip r:embed="rId2"/>
          <a:stretch>
            <a:fillRect/>
          </a:stretch>
        </p:blipFill>
        <p:spPr>
          <a:xfrm>
            <a:off x="157717" y="1408260"/>
            <a:ext cx="4552950" cy="3371850"/>
          </a:xfrm>
          <a:prstGeom prst="rect">
            <a:avLst/>
          </a:prstGeom>
        </p:spPr>
      </p:pic>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2131" y="1488781"/>
            <a:ext cx="4175441" cy="2348686"/>
          </a:xfrm>
          <a:prstGeom prst="rect">
            <a:avLst/>
          </a:prstGeom>
        </p:spPr>
      </p:pic>
      <p:pic>
        <p:nvPicPr>
          <p:cNvPr id="12" name="Bildobjekt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4560" y="1408260"/>
            <a:ext cx="2918106" cy="5305647"/>
          </a:xfrm>
          <a:prstGeom prst="rect">
            <a:avLst/>
          </a:prstGeom>
        </p:spPr>
      </p:pic>
      <p:sp>
        <p:nvSpPr>
          <p:cNvPr id="3" name="textruta 2"/>
          <p:cNvSpPr txBox="1"/>
          <p:nvPr/>
        </p:nvSpPr>
        <p:spPr>
          <a:xfrm>
            <a:off x="393405" y="5167423"/>
            <a:ext cx="3242930" cy="923330"/>
          </a:xfrm>
          <a:prstGeom prst="rect">
            <a:avLst/>
          </a:prstGeom>
          <a:noFill/>
        </p:spPr>
        <p:txBody>
          <a:bodyPr wrap="square" rtlCol="0">
            <a:spAutoFit/>
          </a:bodyPr>
          <a:lstStyle/>
          <a:p>
            <a:r>
              <a:rPr lang="sv-SE" b="1" dirty="0"/>
              <a:t>Originalinredning</a:t>
            </a:r>
          </a:p>
          <a:p>
            <a:r>
              <a:rPr lang="sv-SE" dirty="0"/>
              <a:t>Här genomfördes obduktioner av döda fångar. </a:t>
            </a:r>
          </a:p>
        </p:txBody>
      </p:sp>
    </p:spTree>
    <p:extLst>
      <p:ext uri="{BB962C8B-B14F-4D97-AF65-F5344CB8AC3E}">
        <p14:creationId xmlns:p14="http://schemas.microsoft.com/office/powerpoint/2010/main" val="482309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Insidan av barackerna </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5208" y="1614136"/>
            <a:ext cx="2232580" cy="4059237"/>
          </a:xfr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048" y="1690688"/>
            <a:ext cx="3472119" cy="1953067"/>
          </a:xfrm>
          <a:prstGeom prst="rect">
            <a:avLst/>
          </a:prstGeom>
        </p:spPr>
      </p:pic>
      <p:pic>
        <p:nvPicPr>
          <p:cNvPr id="9" name="Bildobjekt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9747" y="345668"/>
            <a:ext cx="2426882" cy="4412512"/>
          </a:xfrm>
          <a:prstGeom prst="rect">
            <a:avLst/>
          </a:prstGeom>
        </p:spPr>
      </p:pic>
      <p:pic>
        <p:nvPicPr>
          <p:cNvPr id="11" name="Bildobjekt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2866" y="3942746"/>
            <a:ext cx="1363626" cy="2479320"/>
          </a:xfrm>
          <a:prstGeom prst="rect">
            <a:avLst/>
          </a:prstGeom>
        </p:spPr>
      </p:pic>
      <p:pic>
        <p:nvPicPr>
          <p:cNvPr id="13" name="Bildobjekt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2012" y="2155350"/>
            <a:ext cx="2346694" cy="4266716"/>
          </a:xfrm>
          <a:prstGeom prst="rect">
            <a:avLst/>
          </a:prstGeom>
        </p:spPr>
      </p:pic>
    </p:spTree>
    <p:extLst>
      <p:ext uri="{BB962C8B-B14F-4D97-AF65-F5344CB8AC3E}">
        <p14:creationId xmlns:p14="http://schemas.microsoft.com/office/powerpoint/2010/main" val="2686739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Insidan av barackerna</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8889" y="1612974"/>
            <a:ext cx="2393235" cy="4351338"/>
          </a:xfrm>
        </p:spPr>
      </p:pic>
      <p:pic>
        <p:nvPicPr>
          <p:cNvPr id="9" name="Bildobjekt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5358" y="1446139"/>
            <a:ext cx="3837172" cy="2158409"/>
          </a:xfrm>
          <a:prstGeom prst="rect">
            <a:avLst/>
          </a:prstGeom>
        </p:spPr>
      </p:pic>
      <p:pic>
        <p:nvPicPr>
          <p:cNvPr id="11" name="Bildobjekt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3095" y="3763924"/>
            <a:ext cx="5311945" cy="2987969"/>
          </a:xfrm>
          <a:prstGeom prst="rect">
            <a:avLst/>
          </a:prstGeom>
        </p:spPr>
      </p:pic>
    </p:spTree>
    <p:extLst>
      <p:ext uri="{BB962C8B-B14F-4D97-AF65-F5344CB8AC3E}">
        <p14:creationId xmlns:p14="http://schemas.microsoft.com/office/powerpoint/2010/main" val="3753866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Fängelset i fånglägret</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3316" y="1690688"/>
            <a:ext cx="2393235" cy="4351338"/>
          </a:xfr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8395" y="1690688"/>
            <a:ext cx="2520448" cy="4582633"/>
          </a:xfrm>
          <a:prstGeom prst="rect">
            <a:avLst/>
          </a:prstGeom>
        </p:spPr>
      </p:pic>
      <p:pic>
        <p:nvPicPr>
          <p:cNvPr id="9" name="Bildobjekt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3443" y="1690688"/>
            <a:ext cx="2157878" cy="3923414"/>
          </a:xfrm>
          <a:prstGeom prst="rect">
            <a:avLst/>
          </a:prstGeom>
        </p:spPr>
      </p:pic>
      <p:pic>
        <p:nvPicPr>
          <p:cNvPr id="11" name="Bildobjekt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5921" y="1401911"/>
            <a:ext cx="2475533" cy="4500968"/>
          </a:xfrm>
          <a:prstGeom prst="rect">
            <a:avLst/>
          </a:prstGeom>
        </p:spPr>
      </p:pic>
    </p:spTree>
    <p:extLst>
      <p:ext uri="{BB962C8B-B14F-4D97-AF65-F5344CB8AC3E}">
        <p14:creationId xmlns:p14="http://schemas.microsoft.com/office/powerpoint/2010/main" val="225510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Fängelset i fånglägret</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6479" y="1929419"/>
            <a:ext cx="2499561" cy="4544658"/>
          </a:xfr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102" y="1929419"/>
            <a:ext cx="2520448" cy="4582633"/>
          </a:xfrm>
          <a:prstGeom prst="rect">
            <a:avLst/>
          </a:prstGeom>
        </p:spPr>
      </p:pic>
      <p:sp>
        <p:nvSpPr>
          <p:cNvPr id="3" name="textruta 2"/>
          <p:cNvSpPr txBox="1"/>
          <p:nvPr/>
        </p:nvSpPr>
        <p:spPr>
          <a:xfrm>
            <a:off x="7686612" y="2264735"/>
            <a:ext cx="3580945" cy="4247317"/>
          </a:xfrm>
          <a:prstGeom prst="rect">
            <a:avLst/>
          </a:prstGeom>
          <a:noFill/>
        </p:spPr>
        <p:txBody>
          <a:bodyPr wrap="square" rtlCol="0">
            <a:spAutoFit/>
          </a:bodyPr>
          <a:lstStyle/>
          <a:p>
            <a:r>
              <a:rPr lang="sv-SE" dirty="0"/>
              <a:t>Inne i fånglägret byggdes även ett mindre fängelse (1936 av fångar).</a:t>
            </a:r>
          </a:p>
          <a:p>
            <a:endParaRPr lang="sv-SE" dirty="0"/>
          </a:p>
          <a:p>
            <a:r>
              <a:rPr lang="sv-SE" dirty="0"/>
              <a:t>De som inte uppförde sig i fånglägret kunde skickas hit för att disciplineras genom tortyr. Men även de som arresterades a Gestapo kunde skickas hit för kränkande behandling. </a:t>
            </a:r>
          </a:p>
          <a:p>
            <a:endParaRPr lang="sv-SE" dirty="0"/>
          </a:p>
          <a:p>
            <a:r>
              <a:rPr lang="sv-SE" dirty="0"/>
              <a:t>På bilden ser vi en pålar som användes för tortyr.  </a:t>
            </a:r>
          </a:p>
          <a:p>
            <a:endParaRPr lang="sv-SE" dirty="0"/>
          </a:p>
          <a:p>
            <a:endParaRPr lang="sv-SE" dirty="0"/>
          </a:p>
          <a:p>
            <a:r>
              <a:rPr lang="sv-SE" dirty="0"/>
              <a:t> </a:t>
            </a:r>
          </a:p>
        </p:txBody>
      </p:sp>
    </p:spTree>
    <p:extLst>
      <p:ext uri="{BB962C8B-B14F-4D97-AF65-F5344CB8AC3E}">
        <p14:creationId xmlns:p14="http://schemas.microsoft.com/office/powerpoint/2010/main" val="936627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7590" y="196383"/>
            <a:ext cx="6801883" cy="970450"/>
          </a:xfrm>
        </p:spPr>
        <p:txBody>
          <a:bodyPr/>
          <a:lstStyle/>
          <a:p>
            <a:r>
              <a:rPr lang="sv-SE" dirty="0"/>
              <a:t>Avrättningar</a:t>
            </a:r>
          </a:p>
        </p:txBody>
      </p:sp>
      <p:pic>
        <p:nvPicPr>
          <p:cNvPr id="7" name="Bildobjekt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496017"/>
            <a:ext cx="6526943" cy="3671406"/>
          </a:xfrm>
          <a:prstGeom prst="rect">
            <a:avLst/>
          </a:prstGeom>
        </p:spPr>
      </p:pic>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1354" y="681608"/>
            <a:ext cx="3132446" cy="5695356"/>
          </a:xfrm>
          <a:prstGeom prst="rect">
            <a:avLst/>
          </a:prstGeom>
        </p:spPr>
      </p:pic>
      <p:sp>
        <p:nvSpPr>
          <p:cNvPr id="5" name="textruta 4"/>
          <p:cNvSpPr txBox="1"/>
          <p:nvPr/>
        </p:nvSpPr>
        <p:spPr>
          <a:xfrm>
            <a:off x="838199" y="5407973"/>
            <a:ext cx="4225121" cy="646331"/>
          </a:xfrm>
          <a:prstGeom prst="rect">
            <a:avLst/>
          </a:prstGeom>
          <a:noFill/>
        </p:spPr>
        <p:txBody>
          <a:bodyPr wrap="square" rtlCol="0">
            <a:spAutoFit/>
          </a:bodyPr>
          <a:lstStyle/>
          <a:p>
            <a:r>
              <a:rPr lang="sv-SE" dirty="0"/>
              <a:t>Första plats för avrättning. Fångar ställdes upp på rad och sköts till döds. </a:t>
            </a:r>
          </a:p>
        </p:txBody>
      </p:sp>
    </p:spTree>
    <p:extLst>
      <p:ext uri="{BB962C8B-B14F-4D97-AF65-F5344CB8AC3E}">
        <p14:creationId xmlns:p14="http://schemas.microsoft.com/office/powerpoint/2010/main" val="4129917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4008" y="45171"/>
            <a:ext cx="9893490" cy="680754"/>
          </a:xfrm>
        </p:spPr>
        <p:txBody>
          <a:bodyPr>
            <a:normAutofit fontScale="90000"/>
          </a:bodyPr>
          <a:lstStyle/>
          <a:p>
            <a:r>
              <a:rPr lang="sv-SE" dirty="0"/>
              <a:t>Gaskammaren (Station Z)</a:t>
            </a:r>
          </a:p>
        </p:txBody>
      </p:sp>
      <p:pic>
        <p:nvPicPr>
          <p:cNvPr id="7" name="Bildobjekt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9825" y="913614"/>
            <a:ext cx="3641930" cy="5892144"/>
          </a:xfrm>
          <a:prstGeom prst="rect">
            <a:avLst/>
          </a:prstGeom>
        </p:spPr>
      </p:pic>
      <p:pic>
        <p:nvPicPr>
          <p:cNvPr id="9" name="Bildobjekt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87" y="918217"/>
            <a:ext cx="5331508" cy="2998973"/>
          </a:xfrm>
          <a:prstGeom prst="rect">
            <a:avLst/>
          </a:prstGeom>
        </p:spPr>
      </p:pic>
      <p:pic>
        <p:nvPicPr>
          <p:cNvPr id="13" name="Bildobjekt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687" y="3795823"/>
            <a:ext cx="5350996" cy="3009935"/>
          </a:xfrm>
          <a:prstGeom prst="rect">
            <a:avLst/>
          </a:prstGeom>
        </p:spPr>
      </p:pic>
      <p:sp>
        <p:nvSpPr>
          <p:cNvPr id="3" name="textruta 2"/>
          <p:cNvSpPr txBox="1"/>
          <p:nvPr/>
        </p:nvSpPr>
        <p:spPr>
          <a:xfrm>
            <a:off x="9961740" y="474898"/>
            <a:ext cx="2230260" cy="3970318"/>
          </a:xfrm>
          <a:prstGeom prst="rect">
            <a:avLst/>
          </a:prstGeom>
          <a:noFill/>
        </p:spPr>
        <p:txBody>
          <a:bodyPr wrap="square" rtlCol="0">
            <a:spAutoFit/>
          </a:bodyPr>
          <a:lstStyle/>
          <a:p>
            <a:r>
              <a:rPr lang="sv-SE" sz="1400" dirty="0"/>
              <a:t>Gaskammaren användes bara vid enstaka tillfällen.</a:t>
            </a:r>
          </a:p>
          <a:p>
            <a:endParaRPr lang="sv-SE" sz="1400" dirty="0"/>
          </a:p>
          <a:p>
            <a:r>
              <a:rPr lang="sv-SE" sz="1400" dirty="0"/>
              <a:t>Flera rum där fångarna fick genomgå olika moment innan de kom till ”duscharna” där de gasades ihjäl. </a:t>
            </a:r>
          </a:p>
          <a:p>
            <a:r>
              <a:rPr lang="sv-SE" sz="1400" dirty="0"/>
              <a:t> </a:t>
            </a:r>
          </a:p>
          <a:p>
            <a:endParaRPr lang="sv-SE" sz="1400" dirty="0"/>
          </a:p>
          <a:p>
            <a:r>
              <a:rPr lang="sv-SE" sz="1400" dirty="0"/>
              <a:t>Fanns även krematorium där kropparna brändes och askan grävdes sedan ner inne i lägret. </a:t>
            </a:r>
          </a:p>
          <a:p>
            <a:endParaRPr lang="sv-SE" sz="1400" dirty="0"/>
          </a:p>
          <a:p>
            <a:r>
              <a:rPr lang="sv-SE" sz="1400" dirty="0"/>
              <a:t>1996-2004 hittades flera diken där SS-soldater grävt ner aska. </a:t>
            </a:r>
          </a:p>
        </p:txBody>
      </p:sp>
    </p:spTree>
    <p:extLst>
      <p:ext uri="{BB962C8B-B14F-4D97-AF65-F5344CB8AC3E}">
        <p14:creationId xmlns:p14="http://schemas.microsoft.com/office/powerpoint/2010/main" val="3010788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Tiden efter 1945</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5214" y="2162526"/>
            <a:ext cx="2393235" cy="4351338"/>
          </a:xfr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963" y="1903228"/>
            <a:ext cx="4706679" cy="2647507"/>
          </a:xfrm>
          <a:prstGeom prst="rect">
            <a:avLst/>
          </a:prstGeom>
        </p:spPr>
      </p:pic>
      <p:sp>
        <p:nvSpPr>
          <p:cNvPr id="3" name="textruta 2"/>
          <p:cNvSpPr txBox="1"/>
          <p:nvPr/>
        </p:nvSpPr>
        <p:spPr>
          <a:xfrm>
            <a:off x="3274827" y="2317898"/>
            <a:ext cx="2477386" cy="923330"/>
          </a:xfrm>
          <a:prstGeom prst="rect">
            <a:avLst/>
          </a:prstGeom>
          <a:noFill/>
        </p:spPr>
        <p:txBody>
          <a:bodyPr wrap="square" rtlCol="0">
            <a:spAutoFit/>
          </a:bodyPr>
          <a:lstStyle/>
          <a:p>
            <a:r>
              <a:rPr lang="sv-SE" dirty="0"/>
              <a:t>Minnesmonument</a:t>
            </a:r>
          </a:p>
          <a:p>
            <a:r>
              <a:rPr lang="sv-SE" dirty="0"/>
              <a:t>Uppfört 1961 av DDR</a:t>
            </a:r>
          </a:p>
          <a:p>
            <a:endParaRPr lang="sv-SE" dirty="0"/>
          </a:p>
        </p:txBody>
      </p:sp>
      <p:sp>
        <p:nvSpPr>
          <p:cNvPr id="4" name="textruta 3"/>
          <p:cNvSpPr txBox="1"/>
          <p:nvPr/>
        </p:nvSpPr>
        <p:spPr>
          <a:xfrm>
            <a:off x="6453963" y="4550735"/>
            <a:ext cx="3434316" cy="1477328"/>
          </a:xfrm>
          <a:prstGeom prst="rect">
            <a:avLst/>
          </a:prstGeom>
          <a:noFill/>
        </p:spPr>
        <p:txBody>
          <a:bodyPr wrap="square" rtlCol="0">
            <a:spAutoFit/>
          </a:bodyPr>
          <a:lstStyle/>
          <a:p>
            <a:r>
              <a:rPr lang="sv-SE" dirty="0"/>
              <a:t>Målningar i källaren på en av byggnaderna i fånglägret. Målade av en fånge under DDR-tiden (efter 1945) när lägret lydde under Sovjetunionen. </a:t>
            </a:r>
          </a:p>
        </p:txBody>
      </p:sp>
    </p:spTree>
    <p:extLst>
      <p:ext uri="{BB962C8B-B14F-4D97-AF65-F5344CB8AC3E}">
        <p14:creationId xmlns:p14="http://schemas.microsoft.com/office/powerpoint/2010/main" val="31294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23284" y="482010"/>
            <a:ext cx="9141650" cy="970450"/>
          </a:xfrm>
        </p:spPr>
        <p:txBody>
          <a:bodyPr>
            <a:normAutofit fontScale="90000"/>
          </a:bodyPr>
          <a:lstStyle/>
          <a:p>
            <a:r>
              <a:rPr lang="sv-SE" dirty="0"/>
              <a:t>Bilder från utställning</a:t>
            </a:r>
            <a:br>
              <a:rPr lang="sv-SE" dirty="0"/>
            </a:br>
            <a:r>
              <a:rPr lang="sv-SE" sz="2400" dirty="0"/>
              <a:t>Originalmaterial från lägret</a:t>
            </a:r>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0338" y="668739"/>
            <a:ext cx="2811098" cy="5111087"/>
          </a:xfrm>
          <a:prstGeom prst="rect">
            <a:avLst/>
          </a:prstGeom>
        </p:spPr>
      </p:pic>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024" y="2169993"/>
            <a:ext cx="6417481" cy="3609833"/>
          </a:xfrm>
          <a:prstGeom prst="rect">
            <a:avLst/>
          </a:prstGeom>
        </p:spPr>
      </p:pic>
    </p:spTree>
    <p:extLst>
      <p:ext uri="{BB962C8B-B14F-4D97-AF65-F5344CB8AC3E}">
        <p14:creationId xmlns:p14="http://schemas.microsoft.com/office/powerpoint/2010/main" val="12879074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kiffer">
  <a:themeElements>
    <a:clrScheme name="Skiffer">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kiffer">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kiffer">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TM04033929[[fn=Skiffer]]</Template>
  <TotalTime>261</TotalTime>
  <Words>525</Words>
  <Application>Microsoft Office PowerPoint</Application>
  <PresentationFormat>Bredbild</PresentationFormat>
  <Paragraphs>82</Paragraphs>
  <Slides>19</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19</vt:i4>
      </vt:variant>
    </vt:vector>
  </HeadingPairs>
  <TitlesOfParts>
    <vt:vector size="23" baseType="lpstr">
      <vt:lpstr>Calisto MT</vt:lpstr>
      <vt:lpstr>Trebuchet MS</vt:lpstr>
      <vt:lpstr>Wingdings 2</vt:lpstr>
      <vt:lpstr>Skiffer</vt:lpstr>
      <vt:lpstr>Sachsenhausen</vt:lpstr>
      <vt:lpstr>Vad var Sachsenhausen?</vt:lpstr>
      <vt:lpstr>Vad var Sachsenhausen?</vt:lpstr>
      <vt:lpstr>Sachsenhausen efter 1945</vt:lpstr>
      <vt:lpstr>Ingången till fånglägret</vt:lpstr>
      <vt:lpstr>Ingången till fånglägret. ”Tower A”</vt:lpstr>
      <vt:lpstr>1) Karta över delar av området  (Röda ringen markerar den vita byggnaden ni ser på bild 2) 2) Insidan från fånglägret</vt:lpstr>
      <vt:lpstr>Insidan av fånglägret</vt:lpstr>
      <vt:lpstr>Byggnader utanför fånglägret </vt:lpstr>
      <vt:lpstr>Bevakning</vt:lpstr>
      <vt:lpstr>Patologibyggnad (medicinsk forskning)</vt:lpstr>
      <vt:lpstr>Insidan av barackerna </vt:lpstr>
      <vt:lpstr>Insidan av barackerna</vt:lpstr>
      <vt:lpstr>Fängelset i fånglägret</vt:lpstr>
      <vt:lpstr>Fängelset i fånglägret</vt:lpstr>
      <vt:lpstr>Avrättningar</vt:lpstr>
      <vt:lpstr>Gaskammaren (Station Z)</vt:lpstr>
      <vt:lpstr>Tiden efter 1945</vt:lpstr>
      <vt:lpstr>Bilder från utställning Originalmaterial från lägret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Sachsenhausen</dc:title>
  <dc:creator>Daniel Nordbeck</dc:creator>
  <cp:lastModifiedBy>Sandra Pilemalm</cp:lastModifiedBy>
  <cp:revision>43</cp:revision>
  <dcterms:created xsi:type="dcterms:W3CDTF">2017-08-15T07:27:07Z</dcterms:created>
  <dcterms:modified xsi:type="dcterms:W3CDTF">2018-02-13T07:42:55Z</dcterms:modified>
</cp:coreProperties>
</file>