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smtClean="0"/>
              <a:t>Klicka om du vill redigera mall för underrubrikformat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94FB-334D-4D11-BFD7-F1785ADC23C8}" type="datetimeFigureOut">
              <a:rPr lang="sv-SE" smtClean="0"/>
              <a:t>2016-12-21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D3056-47ED-4BE8-B115-AFD796FB150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93521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94FB-334D-4D11-BFD7-F1785ADC23C8}" type="datetimeFigureOut">
              <a:rPr lang="sv-SE" smtClean="0"/>
              <a:t>2016-12-21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D3056-47ED-4BE8-B115-AFD796FB150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17177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94FB-334D-4D11-BFD7-F1785ADC23C8}" type="datetimeFigureOut">
              <a:rPr lang="sv-SE" smtClean="0"/>
              <a:t>2016-12-21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D3056-47ED-4BE8-B115-AFD796FB150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90418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94FB-334D-4D11-BFD7-F1785ADC23C8}" type="datetimeFigureOut">
              <a:rPr lang="sv-SE" smtClean="0"/>
              <a:t>2016-12-21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D3056-47ED-4BE8-B115-AFD796FB150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7203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94FB-334D-4D11-BFD7-F1785ADC23C8}" type="datetimeFigureOut">
              <a:rPr lang="sv-SE" smtClean="0"/>
              <a:t>2016-12-21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D3056-47ED-4BE8-B115-AFD796FB150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57496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94FB-334D-4D11-BFD7-F1785ADC23C8}" type="datetimeFigureOut">
              <a:rPr lang="sv-SE" smtClean="0"/>
              <a:t>2016-12-21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D3056-47ED-4BE8-B115-AFD796FB150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35825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94FB-334D-4D11-BFD7-F1785ADC23C8}" type="datetimeFigureOut">
              <a:rPr lang="sv-SE" smtClean="0"/>
              <a:t>2016-12-21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D3056-47ED-4BE8-B115-AFD796FB150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42530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94FB-334D-4D11-BFD7-F1785ADC23C8}" type="datetimeFigureOut">
              <a:rPr lang="sv-SE" smtClean="0"/>
              <a:t>2016-12-21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D3056-47ED-4BE8-B115-AFD796FB150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94202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94FB-334D-4D11-BFD7-F1785ADC23C8}" type="datetimeFigureOut">
              <a:rPr lang="sv-SE" smtClean="0"/>
              <a:t>2016-12-21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D3056-47ED-4BE8-B115-AFD796FB150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32082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94FB-334D-4D11-BFD7-F1785ADC23C8}" type="datetimeFigureOut">
              <a:rPr lang="sv-SE" smtClean="0"/>
              <a:t>2016-12-21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D3056-47ED-4BE8-B115-AFD796FB150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69339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894FB-334D-4D11-BFD7-F1785ADC23C8}" type="datetimeFigureOut">
              <a:rPr lang="sv-SE" smtClean="0"/>
              <a:t>2016-12-21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D3056-47ED-4BE8-B115-AFD796FB150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098695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nehåll 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 userDrawn="1"/>
        </p:nvSpPr>
        <p:spPr>
          <a:xfrm>
            <a:off x="3407835" y="1"/>
            <a:ext cx="8784165" cy="68654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 sz="240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F86F8341-4A28-41DA-8451-71496E028E74}" type="slidenum">
              <a:rPr lang="sv-SE" smtClean="0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7" name="Rektangel 6"/>
          <p:cNvSpPr/>
          <p:nvPr userDrawn="1"/>
        </p:nvSpPr>
        <p:spPr>
          <a:xfrm>
            <a:off x="-29979" y="-1"/>
            <a:ext cx="3437813" cy="6865495"/>
          </a:xfrm>
          <a:prstGeom prst="rect">
            <a:avLst/>
          </a:prstGeom>
          <a:solidFill>
            <a:srgbClr val="5664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 sz="2400"/>
          </a:p>
        </p:txBody>
      </p:sp>
      <p:pic>
        <p:nvPicPr>
          <p:cNvPr id="8" name="Bildobjekt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48" y="1604798"/>
            <a:ext cx="3119937" cy="3022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Bildobjekt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146" y="5415307"/>
            <a:ext cx="1309537" cy="917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ubrik 1"/>
          <p:cNvSpPr>
            <a:spLocks noGrp="1"/>
          </p:cNvSpPr>
          <p:nvPr>
            <p:ph type="title" hasCustomPrompt="1"/>
          </p:nvPr>
        </p:nvSpPr>
        <p:spPr>
          <a:xfrm>
            <a:off x="3791744" y="275167"/>
            <a:ext cx="7790656" cy="1143000"/>
          </a:xfrm>
        </p:spPr>
        <p:txBody>
          <a:bodyPr/>
          <a:lstStyle>
            <a:lvl1pPr algn="l">
              <a:defRPr sz="3733"/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15" name="Platshållare för innehåll 2"/>
          <p:cNvSpPr>
            <a:spLocks noGrp="1"/>
          </p:cNvSpPr>
          <p:nvPr>
            <p:ph idx="1"/>
          </p:nvPr>
        </p:nvSpPr>
        <p:spPr>
          <a:xfrm>
            <a:off x="3791744" y="1508787"/>
            <a:ext cx="7776864" cy="4823916"/>
          </a:xfrm>
        </p:spPr>
        <p:txBody>
          <a:bodyPr/>
          <a:lstStyle>
            <a:lvl1pPr marL="457189" indent="-457189">
              <a:buFont typeface="Wingdings" pitchFamily="2" charset="2"/>
              <a:buChar char="§"/>
              <a:defRPr/>
            </a:lvl1pPr>
            <a:lvl2pPr marL="990575" indent="-380990">
              <a:buFont typeface="Courier New" pitchFamily="49" charset="0"/>
              <a:buChar char="­"/>
              <a:defRPr sz="2667"/>
            </a:lvl2pPr>
            <a:lvl3pPr>
              <a:defRPr sz="2400"/>
            </a:lvl3pPr>
            <a:lvl4pPr marL="2133547" indent="-304792">
              <a:buFont typeface="Courier New" pitchFamily="49" charset="0"/>
              <a:buChar char="o"/>
              <a:defRPr sz="2133"/>
            </a:lvl4pPr>
            <a:lvl5pPr>
              <a:defRPr sz="1867" i="1"/>
            </a:lvl5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911295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Redigera format för bakgrundstext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894FB-334D-4D11-BFD7-F1785ADC23C8}" type="datetimeFigureOut">
              <a:rPr lang="sv-SE" smtClean="0"/>
              <a:t>2016-12-21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6D3056-47ED-4BE8-B115-AFD796FB150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60438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numm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86F8341-4A28-41DA-8451-71496E028E74}" type="slidenum">
              <a:rPr lang="sv-SE" smtClean="0"/>
              <a:pPr>
                <a:defRPr/>
              </a:pPr>
              <a:t>1</a:t>
            </a:fld>
            <a:endParaRPr lang="sv-SE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 dirty="0"/>
          </a:p>
        </p:txBody>
      </p:sp>
      <p:pic>
        <p:nvPicPr>
          <p:cNvPr id="5" name="Platshållare för innehåll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91651" y="230257"/>
            <a:ext cx="8681939" cy="6367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118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numm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86F8341-4A28-41DA-8451-71496E028E74}" type="slidenum">
              <a:rPr lang="sv-SE" smtClean="0"/>
              <a:pPr>
                <a:defRPr/>
              </a:pPr>
              <a:t>2</a:t>
            </a:fld>
            <a:endParaRPr lang="sv-SE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 dirty="0"/>
          </a:p>
        </p:txBody>
      </p:sp>
      <p:pic>
        <p:nvPicPr>
          <p:cNvPr id="5" name="Platshållare för innehåll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19275" y="275167"/>
            <a:ext cx="8299613" cy="611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135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</Words>
  <Application>Microsoft Office PowerPoint</Application>
  <PresentationFormat>Bredbild</PresentationFormat>
  <Paragraphs>2</Paragraphs>
  <Slides>2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Courier New</vt:lpstr>
      <vt:lpstr>Wingdings</vt:lpstr>
      <vt:lpstr>Office-tema</vt:lpstr>
      <vt:lpstr>PowerPoint-presentation</vt:lpstr>
      <vt:lpstr>PowerPoint-presentation</vt:lpstr>
    </vt:vector>
  </TitlesOfParts>
  <Company>Svedala kommun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Sandra Pilemalm</dc:creator>
  <cp:lastModifiedBy>Sandra Pilemalm</cp:lastModifiedBy>
  <cp:revision>1</cp:revision>
  <dcterms:created xsi:type="dcterms:W3CDTF">2016-12-20T19:52:08Z</dcterms:created>
  <dcterms:modified xsi:type="dcterms:W3CDTF">2016-12-20T23:47:51Z</dcterms:modified>
</cp:coreProperties>
</file>